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7" r:id="rId3"/>
  </p:sldIdLst>
  <p:sldSz cx="12192000" cy="6858000"/>
  <p:notesSz cx="7103745" cy="10234295"/>
  <p:embeddedFontLst>
    <p:embeddedFont>
      <p:font typeface="Calibri Light" panose="020F0302020204030204" charset="0"/>
      <p:regular r:id="rId7"/>
      <p:italic r:id="rId8"/>
    </p:embeddedFont>
    <p:embeddedFont>
      <p:font typeface="Calibri" panose="020F0502020204030204" charset="0"/>
      <p:regular r:id="rId9"/>
      <p:bold r:id="rId10"/>
      <p:italic r:id="rId11"/>
      <p:boldItalic r:id="rId1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1916"/>
    <a:srgbClr val="8A2115"/>
    <a:srgbClr val="7C1915"/>
    <a:srgbClr val="B24215"/>
    <a:srgbClr val="461815"/>
    <a:srgbClr val="0084A6"/>
    <a:srgbClr val="B8C9DC"/>
    <a:srgbClr val="C1D2E1"/>
    <a:srgbClr val="B5C8DC"/>
    <a:srgbClr val="C0D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7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3.fntdata"/><Relationship Id="rId8" Type="http://schemas.openxmlformats.org/officeDocument/2006/relationships/font" Target="fonts/font2.fntdata"/><Relationship Id="rId7" Type="http://schemas.openxmlformats.org/officeDocument/2006/relationships/font" Target="fonts/font1.fntdata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font" Target="fonts/font6.fntdata"/><Relationship Id="rId11" Type="http://schemas.openxmlformats.org/officeDocument/2006/relationships/font" Target="fonts/font5.fntdata"/><Relationship Id="rId10" Type="http://schemas.openxmlformats.org/officeDocument/2006/relationships/font" Target="fonts/font4.fntdata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1"/>
          <p:cNvPicPr>
            <a:picLocks noChangeAspect="1"/>
          </p:cNvPicPr>
          <p:nvPr userDrawn="1"/>
        </p:nvPicPr>
        <p:blipFill>
          <a:blip r:embed="rId2"/>
          <a:srcRect l="4301" r="4317" b="13357"/>
          <a:stretch>
            <a:fillRect/>
          </a:stretch>
        </p:blipFill>
        <p:spPr>
          <a:xfrm>
            <a:off x="-1905" y="0"/>
            <a:ext cx="12193905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2"/>
          <p:cNvPicPr>
            <a:picLocks noChangeAspect="1"/>
          </p:cNvPicPr>
          <p:nvPr userDrawn="1"/>
        </p:nvPicPr>
        <p:blipFill>
          <a:blip r:embed="rId2"/>
          <a:srcRect l="4185" r="4347" b="13086"/>
          <a:stretch>
            <a:fillRect/>
          </a:stretch>
        </p:blipFill>
        <p:spPr>
          <a:xfrm>
            <a:off x="0" y="0"/>
            <a:ext cx="12192000" cy="6870931"/>
          </a:xfrm>
          <a:prstGeom prst="rect">
            <a:avLst/>
          </a:prstGeom>
        </p:spPr>
      </p:pic>
      <p:sp>
        <p:nvSpPr>
          <p:cNvPr id="3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4991100" y="1295400"/>
            <a:ext cx="6515100" cy="876300"/>
          </a:xfrm>
        </p:spPr>
        <p:txBody>
          <a:bodyPr>
            <a:normAutofit/>
          </a:bodyPr>
          <a:lstStyle>
            <a:lvl1pPr marL="0" indent="0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-5715"/>
            <a:ext cx="12195175" cy="68592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98" y="-10795"/>
            <a:ext cx="12202795" cy="68630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24275" y="1323975"/>
            <a:ext cx="740346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7C191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长风破浪会有时</a:t>
            </a:r>
            <a:endParaRPr lang="zh-CN" altLang="en-US" sz="5400" dirty="0">
              <a:solidFill>
                <a:srgbClr val="7C1915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r"/>
            <a:r>
              <a:rPr lang="zh-CN" altLang="en-US" sz="5400" dirty="0">
                <a:solidFill>
                  <a:srgbClr val="7C191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直挂云帆济沧海</a:t>
            </a:r>
            <a:endParaRPr lang="zh-CN" altLang="en-US" sz="5400" dirty="0">
              <a:solidFill>
                <a:srgbClr val="7C1915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WPS 演示</Application>
  <PresentationFormat>宽屏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等线</vt:lpstr>
      <vt:lpstr>微软雅黑</vt:lpstr>
      <vt:lpstr>方正细等线简体</vt:lpstr>
      <vt:lpstr>Segoe Print</vt:lpstr>
      <vt:lpstr>Tahoma</vt:lpstr>
      <vt:lpstr>黑体</vt:lpstr>
      <vt:lpstr>汉仪秀英体简</vt:lpstr>
      <vt:lpstr>Arial Unicode MS</vt:lpstr>
      <vt:lpstr>Calibri Light</vt:lpstr>
      <vt:lpstr>Calibri</vt:lpstr>
      <vt:lpstr>楷体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Candices</cp:lastModifiedBy>
  <cp:revision>68</cp:revision>
  <dcterms:created xsi:type="dcterms:W3CDTF">2018-04-21T07:02:00Z</dcterms:created>
  <dcterms:modified xsi:type="dcterms:W3CDTF">2021-06-04T05:53:36Z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v1.0_mb_9g1psstqYi+XlfwAev3x/Q==</vt:lpwstr>
  </property>
</Properties>
</file>